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62" r:id="rId5"/>
    <p:sldId id="263" r:id="rId6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6538CE7-4996-43BA-8A60-71A671E4496D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2024-01-31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78F18F5-2538-4D6E-BBFE-8F3DC84EB666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275CD8D-B1D9-4658-A4F0-38CA8D83ED5D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직사각형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자유형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자유형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직사각형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자유형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자유형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자유형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자유형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자유형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자유형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자유형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자유형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자유형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자유형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자유형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자유형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자유형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자유형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자유형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자유형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자유형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자유형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자유형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자유형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자유형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자유형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자유형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자유형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직사각형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자유형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자유형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자유형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자유형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자유형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자유형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자유형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자유형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자유형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자유형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자유형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직사각형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자유형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자유형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자유형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자유형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자유형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자유형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자유형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자유형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자유형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자유형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자유형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자유형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자유형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>
            <a:lvl1pPr>
              <a:defRPr/>
            </a:lvl1pPr>
          </a:lstStyle>
          <a:p>
            <a:fld id="{C00B3367-2F7F-480D-8265-A5F115556EDC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85597C8-6E38-43FC-92A4-8CAC290DB1B4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92DCAA9-80AF-4294-9C91-6F5668FF7B1C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E4F8A33-3706-4BC3-A482-3F3B298AA994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60" name="텍스트 상자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8000" noProof="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</a:p>
        </p:txBody>
      </p:sp>
      <p:sp>
        <p:nvSpPr>
          <p:cNvPr id="61" name="텍스트 상자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8000" noProof="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9275B5D-D0B7-46B8-8502-E86C86786768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7" name="텍스트 개체 틀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0" name="텍스트 개체 틀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B56667-C80F-4798-9EDF-35BBD400FA9B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그림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19" name="텍스트 개체 틀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0" name="그림 개체 틀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1" name="텍스트 개체 틀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2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3" name="그림 개체 틀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4" name="텍스트 개체 틀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5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26" name="그림 개체 틀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B7B76C3-1374-4CDA-9B18-E384596E8C1D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D2C130E-39DA-4F45-9B70-77F1F511E7D1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ACF756-678A-42B8-B410-7B66B442ABA1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1F06A4-90D5-4970-A5FB-8A185662AA0A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AEFB29-AE1E-432E-BE2A-25E4A2B68CFE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F06206F-201F-4FEA-B235-BD5C86A84BA3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4496EF2-CA38-4AD3-B137-E5895D4AAB47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AB3E875-9693-465B-ABBE-29F84704FA02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1E02E0-2B85-4ACA-9675-84FA03B5E805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56BCA1E-9EA4-475C-BF37-9BA714F2FB90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F250027-1125-4272-B8D8-ECEFA90A8C10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그룹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직사각형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자유형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자유형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자유형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자유형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자유형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자유형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자유형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자유형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자유형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자유형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선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자유형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자유형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자유형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자유형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직사각형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자유형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자유형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자유형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자유형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자유형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자유형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자유형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자유형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자유형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자유형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그룹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자유형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자유형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자유형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자유형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자유형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자유형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자유형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자유형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자유형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직사각형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1CCF197-A991-4D66-93F3-B2585ED26206}" type="datetime1">
              <a:rPr lang="ko-KR" altLang="en-US" smtClean="0"/>
              <a:pPr/>
              <a:t>2024-01-31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회로 기판 클로즈업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107488" y="619125"/>
            <a:ext cx="3084512" cy="1477963"/>
          </a:xfrm>
        </p:spPr>
        <p:txBody>
          <a:bodyPr rtlCol="0">
            <a:normAutofit/>
          </a:bodyPr>
          <a:lstStyle/>
          <a:p>
            <a:pPr algn="ctr" rtl="0"/>
            <a:r>
              <a:rPr lang="ko-KR" altLang="en-US" sz="3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능력단위평가</a:t>
            </a:r>
            <a:r>
              <a:rPr lang="en-US" altLang="ko-KR" sz="3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en-US" altLang="ko-KR" sz="3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3200" dirty="0" smtClean="0"/>
              <a:t>(</a:t>
            </a:r>
            <a:r>
              <a:rPr lang="ko-KR" altLang="en-US" sz="3200" dirty="0" smtClean="0"/>
              <a:t>반응형웹구현</a:t>
            </a:r>
            <a:r>
              <a:rPr lang="en-US" altLang="ko-KR" sz="3200" dirty="0" smtClean="0"/>
              <a:t>)</a:t>
            </a:r>
            <a:endParaRPr lang="en-US" altLang="ko-KR" sz="3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107488" y="2249488"/>
            <a:ext cx="3084512" cy="3541712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주제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>
              <a:lnSpc>
                <a:spcPct val="110000"/>
              </a:lnSpc>
            </a:pPr>
            <a:r>
              <a:rPr lang="ko-KR" altLang="en-US" sz="1600" dirty="0" smtClean="0"/>
              <a:t>기획의도</a:t>
            </a:r>
            <a:endParaRPr lang="en-US" altLang="ko-KR" sz="1600" dirty="0" smtClean="0"/>
          </a:p>
          <a:p>
            <a:pPr rtl="0">
              <a:lnSpc>
                <a:spcPct val="110000"/>
              </a:lnSpc>
            </a:pP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벤치마킹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>
              <a:lnSpc>
                <a:spcPct val="110000"/>
              </a:lnSpc>
            </a:pPr>
            <a:r>
              <a:rPr lang="ko-KR" altLang="en-US" sz="1600" dirty="0" smtClean="0"/>
              <a:t>와이어 프레임</a:t>
            </a:r>
            <a:endParaRPr lang="en-US" altLang="ko-KR" sz="1600" dirty="0" smtClean="0"/>
          </a:p>
          <a:p>
            <a:pPr rtl="0">
              <a:lnSpc>
                <a:spcPct val="110000"/>
              </a:lnSpc>
            </a:pPr>
            <a:r>
              <a:rPr lang="en-US" altLang="ko-KR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디자인</a:t>
            </a:r>
            <a:endParaRPr lang="en-US" altLang="ko-KR" sz="16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>
              <a:lnSpc>
                <a:spcPct val="110000"/>
              </a:lnSpc>
            </a:pPr>
            <a:r>
              <a:rPr lang="ko-KR" altLang="en-US" sz="1600" dirty="0" smtClean="0"/>
              <a:t>평가 및 소감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108161" y="789710"/>
            <a:ext cx="9905998" cy="2460566"/>
          </a:xfrm>
        </p:spPr>
        <p:txBody>
          <a:bodyPr/>
          <a:lstStyle/>
          <a:p>
            <a:r>
              <a:rPr lang="en-US" altLang="ko-KR" dirty="0" smtClean="0"/>
              <a:t>  </a:t>
            </a:r>
            <a:r>
              <a:rPr lang="en-US" altLang="ko-KR" sz="6600" dirty="0" smtClean="0"/>
              <a:t>01</a:t>
            </a:r>
            <a:r>
              <a:rPr lang="en-US" altLang="ko-KR" dirty="0" smtClean="0"/>
              <a:t>    </a:t>
            </a:r>
            <a:r>
              <a:rPr lang="ko-KR" altLang="en-US" smtClean="0"/>
              <a:t>주제 및 기획 의도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37009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회로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796_TF45165253.potx" id="{A3909C48-C3CD-41B9-ABA9-DFD6BFA22AA7}" vid="{1BA88A41-9DD4-4CE1-9384-6D568C2CF76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71af3243-3dd4-4a8d-8c0d-dd76da1f02a5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회로 디자인</Template>
  <TotalTime>0</TotalTime>
  <Words>18</Words>
  <Application>Microsoft Office PowerPoint</Application>
  <PresentationFormat>와이드스크린</PresentationFormat>
  <Paragraphs>9</Paragraphs>
  <Slides>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맑은 고딕</vt:lpstr>
      <vt:lpstr>Arial</vt:lpstr>
      <vt:lpstr>Calibri</vt:lpstr>
      <vt:lpstr>Trebuchet MS</vt:lpstr>
      <vt:lpstr>회로</vt:lpstr>
      <vt:lpstr>능력단위평가 (반응형웹구현)</vt:lpstr>
      <vt:lpstr>  01    주제 및 기획 의도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2024-01-31T07:13:03Z</dcterms:created>
  <dcterms:modified xsi:type="dcterms:W3CDTF">2024-01-31T07:41:30Z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